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90" r:id="rId7"/>
    <p:sldId id="29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C729F8-C0D1-42EC-A806-DDA0F475184F}" v="3" dt="2024-03-13T20:07:19.177"/>
    <p1510:client id="{879BF80C-2886-44CC-A10A-DE15CF39383F}" v="565" dt="2024-03-13T01:46:38.696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646" autoAdjust="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/>
    </p:cSldViewPr>
  </p:slideViewPr>
  <p:outlineViewPr>
    <p:cViewPr>
      <p:scale>
        <a:sx n="33" d="100"/>
        <a:sy n="33" d="100"/>
      </p:scale>
      <p:origin x="0" y="-5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58" d="100"/>
          <a:sy n="58" d="100"/>
        </p:scale>
        <p:origin x="2371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yal Sareen" userId="eb4cebed2cabf51a" providerId="LiveId" clId="{67C729F8-C0D1-42EC-A806-DDA0F475184F}"/>
    <pc:docChg chg="undo custSel delSld modSld">
      <pc:chgData name="Payal Sareen" userId="eb4cebed2cabf51a" providerId="LiveId" clId="{67C729F8-C0D1-42EC-A806-DDA0F475184F}" dt="2024-03-13T20:08:50.023" v="85" actId="478"/>
      <pc:docMkLst>
        <pc:docMk/>
      </pc:docMkLst>
      <pc:sldChg chg="delSp modSp mod">
        <pc:chgData name="Payal Sareen" userId="eb4cebed2cabf51a" providerId="LiveId" clId="{67C729F8-C0D1-42EC-A806-DDA0F475184F}" dt="2024-03-13T20:05:57.367" v="3" actId="1076"/>
        <pc:sldMkLst>
          <pc:docMk/>
          <pc:sldMk cId="2259308896" sldId="256"/>
        </pc:sldMkLst>
        <pc:spChg chg="del mod">
          <ac:chgData name="Payal Sareen" userId="eb4cebed2cabf51a" providerId="LiveId" clId="{67C729F8-C0D1-42EC-A806-DDA0F475184F}" dt="2024-03-13T20:05:48.234" v="1" actId="478"/>
          <ac:spMkLst>
            <pc:docMk/>
            <pc:sldMk cId="2259308896" sldId="256"/>
            <ac:spMk id="7" creationId="{01971131-F80F-BF9E-13B3-3A41C665CA7F}"/>
          </ac:spMkLst>
        </pc:spChg>
        <pc:picChg chg="mod">
          <ac:chgData name="Payal Sareen" userId="eb4cebed2cabf51a" providerId="LiveId" clId="{67C729F8-C0D1-42EC-A806-DDA0F475184F}" dt="2024-03-13T20:05:57.367" v="3" actId="1076"/>
          <ac:picMkLst>
            <pc:docMk/>
            <pc:sldMk cId="2259308896" sldId="256"/>
            <ac:picMk id="6" creationId="{458C1D82-58F8-8FA2-A6FF-AB103612B9A8}"/>
          </ac:picMkLst>
        </pc:picChg>
      </pc:sldChg>
      <pc:sldChg chg="addSp delSp modSp mod">
        <pc:chgData name="Payal Sareen" userId="eb4cebed2cabf51a" providerId="LiveId" clId="{67C729F8-C0D1-42EC-A806-DDA0F475184F}" dt="2024-03-13T20:06:32.273" v="10" actId="478"/>
        <pc:sldMkLst>
          <pc:docMk/>
          <pc:sldMk cId="1325608595" sldId="257"/>
        </pc:sldMkLst>
        <pc:spChg chg="del">
          <ac:chgData name="Payal Sareen" userId="eb4cebed2cabf51a" providerId="LiveId" clId="{67C729F8-C0D1-42EC-A806-DDA0F475184F}" dt="2024-03-13T20:06:32.273" v="10" actId="478"/>
          <ac:spMkLst>
            <pc:docMk/>
            <pc:sldMk cId="1325608595" sldId="257"/>
            <ac:spMk id="3" creationId="{22788C46-D0BC-4307-AE55-7601A139E7CB}"/>
          </ac:spMkLst>
        </pc:spChg>
        <pc:spChg chg="add mod">
          <ac:chgData name="Payal Sareen" userId="eb4cebed2cabf51a" providerId="LiveId" clId="{67C729F8-C0D1-42EC-A806-DDA0F475184F}" dt="2024-03-13T20:06:32.273" v="10" actId="478"/>
          <ac:spMkLst>
            <pc:docMk/>
            <pc:sldMk cId="1325608595" sldId="257"/>
            <ac:spMk id="7" creationId="{CDF96235-318D-A6C2-9161-33B179155C17}"/>
          </ac:spMkLst>
        </pc:spChg>
        <pc:picChg chg="add mod">
          <ac:chgData name="Payal Sareen" userId="eb4cebed2cabf51a" providerId="LiveId" clId="{67C729F8-C0D1-42EC-A806-DDA0F475184F}" dt="2024-03-13T20:06:08.914" v="5" actId="1076"/>
          <ac:picMkLst>
            <pc:docMk/>
            <pc:sldMk cId="1325608595" sldId="257"/>
            <ac:picMk id="5" creationId="{5AA8BD3E-3143-CDFC-02A8-34018BE285F2}"/>
          </ac:picMkLst>
        </pc:picChg>
      </pc:sldChg>
      <pc:sldChg chg="addSp delSp modSp mod">
        <pc:chgData name="Payal Sareen" userId="eb4cebed2cabf51a" providerId="LiveId" clId="{67C729F8-C0D1-42EC-A806-DDA0F475184F}" dt="2024-03-13T20:06:27.128" v="9" actId="478"/>
        <pc:sldMkLst>
          <pc:docMk/>
          <pc:sldMk cId="1265939620" sldId="290"/>
        </pc:sldMkLst>
        <pc:spChg chg="del">
          <ac:chgData name="Payal Sareen" userId="eb4cebed2cabf51a" providerId="LiveId" clId="{67C729F8-C0D1-42EC-A806-DDA0F475184F}" dt="2024-03-13T20:06:18.897" v="7" actId="478"/>
          <ac:spMkLst>
            <pc:docMk/>
            <pc:sldMk cId="1265939620" sldId="290"/>
            <ac:spMk id="3" creationId="{D1455C0B-19FB-954B-532A-0A68CAC4E0E4}"/>
          </ac:spMkLst>
        </pc:spChg>
        <pc:spChg chg="del mod">
          <ac:chgData name="Payal Sareen" userId="eb4cebed2cabf51a" providerId="LiveId" clId="{67C729F8-C0D1-42EC-A806-DDA0F475184F}" dt="2024-03-13T20:06:27.128" v="9" actId="478"/>
          <ac:spMkLst>
            <pc:docMk/>
            <pc:sldMk cId="1265939620" sldId="290"/>
            <ac:spMk id="4" creationId="{DBA34351-9D9C-8C32-5CC0-3F19A1CAC037}"/>
          </ac:spMkLst>
        </pc:spChg>
        <pc:spChg chg="add mod">
          <ac:chgData name="Payal Sareen" userId="eb4cebed2cabf51a" providerId="LiveId" clId="{67C729F8-C0D1-42EC-A806-DDA0F475184F}" dt="2024-03-13T20:06:18.897" v="7" actId="478"/>
          <ac:spMkLst>
            <pc:docMk/>
            <pc:sldMk cId="1265939620" sldId="290"/>
            <ac:spMk id="8" creationId="{630DC01D-12CD-888C-3401-5BC2FC2C6E95}"/>
          </ac:spMkLst>
        </pc:spChg>
        <pc:spChg chg="add mod">
          <ac:chgData name="Payal Sareen" userId="eb4cebed2cabf51a" providerId="LiveId" clId="{67C729F8-C0D1-42EC-A806-DDA0F475184F}" dt="2024-03-13T20:06:27.128" v="9" actId="478"/>
          <ac:spMkLst>
            <pc:docMk/>
            <pc:sldMk cId="1265939620" sldId="290"/>
            <ac:spMk id="10" creationId="{FFF6F497-6C39-5A9E-32B0-B149B20B993E}"/>
          </ac:spMkLst>
        </pc:spChg>
        <pc:picChg chg="add mod">
          <ac:chgData name="Payal Sareen" userId="eb4cebed2cabf51a" providerId="LiveId" clId="{67C729F8-C0D1-42EC-A806-DDA0F475184F}" dt="2024-03-13T20:06:13.828" v="6"/>
          <ac:picMkLst>
            <pc:docMk/>
            <pc:sldMk cId="1265939620" sldId="290"/>
            <ac:picMk id="5" creationId="{D099BA71-E753-FB54-6D28-FFDC10A0478E}"/>
          </ac:picMkLst>
        </pc:picChg>
      </pc:sldChg>
      <pc:sldChg chg="addSp delSp modSp mod">
        <pc:chgData name="Payal Sareen" userId="eb4cebed2cabf51a" providerId="LiveId" clId="{67C729F8-C0D1-42EC-A806-DDA0F475184F}" dt="2024-03-13T20:08:50.023" v="85" actId="478"/>
        <pc:sldMkLst>
          <pc:docMk/>
          <pc:sldMk cId="1609673525" sldId="296"/>
        </pc:sldMkLst>
        <pc:spChg chg="add del mod">
          <ac:chgData name="Payal Sareen" userId="eb4cebed2cabf51a" providerId="LiveId" clId="{67C729F8-C0D1-42EC-A806-DDA0F475184F}" dt="2024-03-13T20:07:15.149" v="72" actId="478"/>
          <ac:spMkLst>
            <pc:docMk/>
            <pc:sldMk cId="1609673525" sldId="296"/>
            <ac:spMk id="3" creationId="{1FC529C5-C137-968F-9307-2174B13F104B}"/>
          </ac:spMkLst>
        </pc:spChg>
        <pc:spChg chg="mod">
          <ac:chgData name="Payal Sareen" userId="eb4cebed2cabf51a" providerId="LiveId" clId="{67C729F8-C0D1-42EC-A806-DDA0F475184F}" dt="2024-03-13T20:07:32.350" v="75" actId="20577"/>
          <ac:spMkLst>
            <pc:docMk/>
            <pc:sldMk cId="1609673525" sldId="296"/>
            <ac:spMk id="4" creationId="{4B0A61D9-8F5D-9D44-7A18-C4BC343D6785}"/>
          </ac:spMkLst>
        </pc:spChg>
        <pc:spChg chg="del mod">
          <ac:chgData name="Payal Sareen" userId="eb4cebed2cabf51a" providerId="LiveId" clId="{67C729F8-C0D1-42EC-A806-DDA0F475184F}" dt="2024-03-13T20:07:24.906" v="74" actId="478"/>
          <ac:spMkLst>
            <pc:docMk/>
            <pc:sldMk cId="1609673525" sldId="296"/>
            <ac:spMk id="6" creationId="{8AB9417B-BE72-0547-89A5-3F7E606B38B1}"/>
          </ac:spMkLst>
        </pc:spChg>
        <pc:spChg chg="del mod">
          <ac:chgData name="Payal Sareen" userId="eb4cebed2cabf51a" providerId="LiveId" clId="{67C729F8-C0D1-42EC-A806-DDA0F475184F}" dt="2024-03-13T20:07:42.028" v="76" actId="478"/>
          <ac:spMkLst>
            <pc:docMk/>
            <pc:sldMk cId="1609673525" sldId="296"/>
            <ac:spMk id="8" creationId="{1CDCD5C2-A5D7-1A60-9547-449E846C1C06}"/>
          </ac:spMkLst>
        </pc:spChg>
        <pc:spChg chg="add mod">
          <ac:chgData name="Payal Sareen" userId="eb4cebed2cabf51a" providerId="LiveId" clId="{67C729F8-C0D1-42EC-A806-DDA0F475184F}" dt="2024-03-13T20:08:42.766" v="83" actId="6549"/>
          <ac:spMkLst>
            <pc:docMk/>
            <pc:sldMk cId="1609673525" sldId="296"/>
            <ac:spMk id="10" creationId="{5846627E-8B41-49B5-DF69-0EE2639480F2}"/>
          </ac:spMkLst>
        </pc:spChg>
        <pc:spChg chg="del">
          <ac:chgData name="Payal Sareen" userId="eb4cebed2cabf51a" providerId="LiveId" clId="{67C729F8-C0D1-42EC-A806-DDA0F475184F}" dt="2024-03-13T20:06:46.134" v="12" actId="478"/>
          <ac:spMkLst>
            <pc:docMk/>
            <pc:sldMk cId="1609673525" sldId="296"/>
            <ac:spMk id="12" creationId="{D07C035C-7547-2330-F026-3DB698852D95}"/>
          </ac:spMkLst>
        </pc:spChg>
        <pc:spChg chg="mod">
          <ac:chgData name="Payal Sareen" userId="eb4cebed2cabf51a" providerId="LiveId" clId="{67C729F8-C0D1-42EC-A806-DDA0F475184F}" dt="2024-03-13T20:07:11.113" v="71" actId="20577"/>
          <ac:spMkLst>
            <pc:docMk/>
            <pc:sldMk cId="1609673525" sldId="296"/>
            <ac:spMk id="14" creationId="{A4443C27-0988-8966-F51A-041B988F37A5}"/>
          </ac:spMkLst>
        </pc:spChg>
        <pc:grpChg chg="del mod">
          <ac:chgData name="Payal Sareen" userId="eb4cebed2cabf51a" providerId="LiveId" clId="{67C729F8-C0D1-42EC-A806-DDA0F475184F}" dt="2024-03-13T20:07:42.028" v="76" actId="478"/>
          <ac:grpSpMkLst>
            <pc:docMk/>
            <pc:sldMk cId="1609673525" sldId="296"/>
            <ac:grpSpMk id="15" creationId="{1CBD5668-833F-A0BF-E479-9108799178CB}"/>
          </ac:grpSpMkLst>
        </pc:grpChg>
        <pc:grpChg chg="del mod">
          <ac:chgData name="Payal Sareen" userId="eb4cebed2cabf51a" providerId="LiveId" clId="{67C729F8-C0D1-42EC-A806-DDA0F475184F}" dt="2024-03-13T20:07:19.177" v="73" actId="478"/>
          <ac:grpSpMkLst>
            <pc:docMk/>
            <pc:sldMk cId="1609673525" sldId="296"/>
            <ac:grpSpMk id="16" creationId="{DE4158C5-8ED0-D444-020F-2F563C21C708}"/>
          </ac:grpSpMkLst>
        </pc:grpChg>
        <pc:grpChg chg="add del mod">
          <ac:chgData name="Payal Sareen" userId="eb4cebed2cabf51a" providerId="LiveId" clId="{67C729F8-C0D1-42EC-A806-DDA0F475184F}" dt="2024-03-13T20:08:50.023" v="85" actId="478"/>
          <ac:grpSpMkLst>
            <pc:docMk/>
            <pc:sldMk cId="1609673525" sldId="296"/>
            <ac:grpSpMk id="17" creationId="{4FCD770B-C21D-FB86-F2C0-B80753B6B8BF}"/>
          </ac:grpSpMkLst>
        </pc:grpChg>
        <pc:picChg chg="mod">
          <ac:chgData name="Payal Sareen" userId="eb4cebed2cabf51a" providerId="LiveId" clId="{67C729F8-C0D1-42EC-A806-DDA0F475184F}" dt="2024-03-13T20:07:19.177" v="73" actId="478"/>
          <ac:picMkLst>
            <pc:docMk/>
            <pc:sldMk cId="1609673525" sldId="296"/>
            <ac:picMk id="9" creationId="{EEE64D0D-89CB-99A1-86F2-9E7D2068EFDF}"/>
          </ac:picMkLst>
        </pc:picChg>
        <pc:picChg chg="del">
          <ac:chgData name="Payal Sareen" userId="eb4cebed2cabf51a" providerId="LiveId" clId="{67C729F8-C0D1-42EC-A806-DDA0F475184F}" dt="2024-03-13T20:06:48.395" v="13" actId="478"/>
          <ac:picMkLst>
            <pc:docMk/>
            <pc:sldMk cId="1609673525" sldId="296"/>
            <ac:picMk id="19" creationId="{9A1C1ECA-7F8B-FC99-22BA-C57D26CF831C}"/>
          </ac:picMkLst>
        </pc:picChg>
        <pc:picChg chg="del">
          <ac:chgData name="Payal Sareen" userId="eb4cebed2cabf51a" providerId="LiveId" clId="{67C729F8-C0D1-42EC-A806-DDA0F475184F}" dt="2024-03-13T20:07:19.177" v="73" actId="478"/>
          <ac:picMkLst>
            <pc:docMk/>
            <pc:sldMk cId="1609673525" sldId="296"/>
            <ac:picMk id="1028" creationId="{98F4D9AD-9C86-BF93-AA07-4CA9362049A3}"/>
          </ac:picMkLst>
        </pc:picChg>
      </pc:sldChg>
      <pc:sldChg chg="del">
        <pc:chgData name="Payal Sareen" userId="eb4cebed2cabf51a" providerId="LiveId" clId="{67C729F8-C0D1-42EC-A806-DDA0F475184F}" dt="2024-03-13T20:06:39.803" v="11" actId="47"/>
        <pc:sldMkLst>
          <pc:docMk/>
          <pc:sldMk cId="892785399" sldId="297"/>
        </pc:sldMkLst>
      </pc:sldChg>
      <pc:sldChg chg="del">
        <pc:chgData name="Payal Sareen" userId="eb4cebed2cabf51a" providerId="LiveId" clId="{67C729F8-C0D1-42EC-A806-DDA0F475184F}" dt="2024-03-13T20:06:39.803" v="11" actId="47"/>
        <pc:sldMkLst>
          <pc:docMk/>
          <pc:sldMk cId="4054485569" sldId="298"/>
        </pc:sldMkLst>
      </pc:sldChg>
      <pc:sldChg chg="del">
        <pc:chgData name="Payal Sareen" userId="eb4cebed2cabf51a" providerId="LiveId" clId="{67C729F8-C0D1-42EC-A806-DDA0F475184F}" dt="2024-03-13T20:06:39.803" v="11" actId="47"/>
        <pc:sldMkLst>
          <pc:docMk/>
          <pc:sldMk cId="3798874995" sldId="299"/>
        </pc:sldMkLst>
      </pc:sldChg>
      <pc:sldChg chg="del">
        <pc:chgData name="Payal Sareen" userId="eb4cebed2cabf51a" providerId="LiveId" clId="{67C729F8-C0D1-42EC-A806-DDA0F475184F}" dt="2024-03-13T20:06:39.803" v="11" actId="47"/>
        <pc:sldMkLst>
          <pc:docMk/>
          <pc:sldMk cId="2129177631" sldId="30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190EA-5EEC-4300-B6AE-D9734C6C648E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3/13/2024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086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08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8864" y="102021"/>
            <a:ext cx="9779183" cy="174441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8865" y="2017467"/>
            <a:ext cx="9779182" cy="3366815"/>
          </a:xfr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7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bIns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4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anchor="b">
            <a:noAutofit/>
          </a:bodyPr>
          <a:lstStyle>
            <a:lvl1pPr>
              <a:defRPr sz="4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sz="2000">
                <a:solidFill>
                  <a:schemeClr val="bg1"/>
                </a:solidFill>
                <a:latin typeface="+mn-lt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sz="2000">
                <a:solidFill>
                  <a:schemeClr val="bg1"/>
                </a:solidFill>
                <a:latin typeface="+mn-lt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sz="2000">
                <a:solidFill>
                  <a:schemeClr val="bg1"/>
                </a:solidFill>
                <a:latin typeface="+mn-lt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sz="2000">
                <a:solidFill>
                  <a:schemeClr val="bg1"/>
                </a:solidFill>
                <a:latin typeface="+mn-lt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2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62811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59" r:id="rId4"/>
    <p:sldLayoutId id="2147483668" r:id="rId5"/>
    <p:sldLayoutId id="2147483669" r:id="rId6"/>
    <p:sldLayoutId id="2147483661" r:id="rId7"/>
    <p:sldLayoutId id="2147483666" r:id="rId8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linkedin.com/company/evita-ll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4251" y="1475874"/>
            <a:ext cx="7096933" cy="1785064"/>
          </a:xfrm>
        </p:spPr>
        <p:txBody>
          <a:bodyPr/>
          <a:lstStyle/>
          <a:p>
            <a:r>
              <a:rPr lang="en-US" dirty="0"/>
              <a:t>Strategic Leadership &amp; Strategic Change</a:t>
            </a:r>
          </a:p>
        </p:txBody>
      </p:sp>
      <p:pic>
        <p:nvPicPr>
          <p:cNvPr id="6" name="Picture 5" descr="A close-up of a logo">
            <a:extLst>
              <a:ext uri="{FF2B5EF4-FFF2-40B4-BE49-F238E27FC236}">
                <a16:creationId xmlns:a16="http://schemas.microsoft.com/office/drawing/2014/main" id="{458C1D82-58F8-8FA2-A6FF-AB103612B9A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2714" y="3619113"/>
            <a:ext cx="2503537" cy="79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601200" cy="1653371"/>
          </a:xfrm>
        </p:spPr>
        <p:txBody>
          <a:bodyPr anchor="b"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6368A6-04FD-B0BF-EFC2-A80DCB588B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294A09A9-5501-47C1-A89A-A340965A2BE2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pic>
        <p:nvPicPr>
          <p:cNvPr id="5" name="Picture 4" descr="A close-up of a logo">
            <a:extLst>
              <a:ext uri="{FF2B5EF4-FFF2-40B4-BE49-F238E27FC236}">
                <a16:creationId xmlns:a16="http://schemas.microsoft.com/office/drawing/2014/main" id="{5AA8BD3E-3143-CDFC-02A8-34018BE285F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1507" y="4358415"/>
            <a:ext cx="2503537" cy="796580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DF96235-318D-A6C2-9161-33B179155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DF9E134-98AA-3ECE-E40A-180C85ACD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601200" cy="1653371"/>
          </a:xfrm>
        </p:spPr>
        <p:txBody>
          <a:bodyPr/>
          <a:lstStyle/>
          <a:p>
            <a:r>
              <a:rPr lang="en-US" dirty="0"/>
              <a:t>Strategic Leadership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8CE2649-5920-4261-2882-3B16DA8729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 descr="A close-up of a logo">
            <a:extLst>
              <a:ext uri="{FF2B5EF4-FFF2-40B4-BE49-F238E27FC236}">
                <a16:creationId xmlns:a16="http://schemas.microsoft.com/office/drawing/2014/main" id="{D099BA71-E753-FB54-6D28-FFDC10A0478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1507" y="4358415"/>
            <a:ext cx="2503537" cy="796580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30DC01D-12CD-888C-3401-5BC2FC2C6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FF6F497-6C39-5A9E-32B0-B149B20B993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3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1C753FD-96EC-101A-B8A4-5F69A189B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0608" y="600262"/>
            <a:ext cx="3641558" cy="780181"/>
          </a:xfrm>
        </p:spPr>
        <p:txBody>
          <a:bodyPr/>
          <a:lstStyle/>
          <a:p>
            <a:r>
              <a:rPr lang="en-US" sz="3600" dirty="0"/>
              <a:t>Compliments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FCD770B-C21D-FB86-F2C0-B80753B6B8BF}"/>
              </a:ext>
            </a:extLst>
          </p:cNvPr>
          <p:cNvGrpSpPr/>
          <p:nvPr/>
        </p:nvGrpSpPr>
        <p:grpSpPr>
          <a:xfrm>
            <a:off x="656036" y="2694446"/>
            <a:ext cx="7243188" cy="2952371"/>
            <a:chOff x="460608" y="3183733"/>
            <a:chExt cx="7243188" cy="2952371"/>
          </a:xfrm>
        </p:grpSpPr>
        <p:sp>
          <p:nvSpPr>
            <p:cNvPr id="4" name="Title 6">
              <a:extLst>
                <a:ext uri="{FF2B5EF4-FFF2-40B4-BE49-F238E27FC236}">
                  <a16:creationId xmlns:a16="http://schemas.microsoft.com/office/drawing/2014/main" id="{4B0A61D9-8F5D-9D44-7A18-C4BC343D6785}"/>
                </a:ext>
              </a:extLst>
            </p:cNvPr>
            <p:cNvSpPr txBox="1">
              <a:spLocks/>
            </p:cNvSpPr>
            <p:nvPr/>
          </p:nvSpPr>
          <p:spPr>
            <a:xfrm>
              <a:off x="460608" y="4116420"/>
              <a:ext cx="7243188" cy="201968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1400" b="0" dirty="0"/>
            </a:p>
            <a:p>
              <a:endParaRPr lang="en-US" sz="1400" b="0" dirty="0"/>
            </a:p>
            <a:p>
              <a:endParaRPr lang="en-US" sz="1400" b="0" dirty="0"/>
            </a:p>
            <a:p>
              <a:r>
                <a:rPr lang="en-US" sz="1400" b="0" dirty="0" err="1"/>
                <a:t>Linkedin</a:t>
              </a:r>
              <a:r>
                <a:rPr lang="en-US" sz="1400" b="0" dirty="0"/>
                <a:t>:</a:t>
              </a:r>
            </a:p>
          </p:txBody>
        </p:sp>
        <p:pic>
          <p:nvPicPr>
            <p:cNvPr id="9" name="Picture 8" descr="A close-up of a logo">
              <a:extLst>
                <a:ext uri="{FF2B5EF4-FFF2-40B4-BE49-F238E27FC236}">
                  <a16:creationId xmlns:a16="http://schemas.microsoft.com/office/drawing/2014/main" id="{EEE64D0D-89CB-99A1-86F2-9E7D2068EFD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0608" y="3183733"/>
              <a:ext cx="2499948" cy="808424"/>
            </a:xfrm>
            <a:prstGeom prst="rect">
              <a:avLst/>
            </a:prstGeom>
            <a:noFill/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A4443C27-0988-8966-F51A-041B988F37A5}"/>
              </a:ext>
            </a:extLst>
          </p:cNvPr>
          <p:cNvSpPr txBox="1"/>
          <p:nvPr/>
        </p:nvSpPr>
        <p:spPr>
          <a:xfrm>
            <a:off x="532042" y="1609633"/>
            <a:ext cx="74911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From the desk of </a:t>
            </a:r>
            <a:r>
              <a:rPr lang="en-US" sz="2000" b="1" dirty="0"/>
              <a:t>Name</a:t>
            </a:r>
          </a:p>
          <a:p>
            <a:r>
              <a:rPr lang="en-US" sz="2000" b="1" dirty="0"/>
              <a:t>Title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46627E-8B41-49B5-DF69-0EE2639480F2}"/>
              </a:ext>
            </a:extLst>
          </p:cNvPr>
          <p:cNvSpPr txBox="1"/>
          <p:nvPr/>
        </p:nvSpPr>
        <p:spPr>
          <a:xfrm>
            <a:off x="532042" y="350125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dirty="0">
                <a:solidFill>
                  <a:srgbClr val="0000FF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ww.linkedin.com/company/evita-llc</a:t>
            </a:r>
            <a:r>
              <a:rPr lang="es-E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6735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331398_Win32_SL_V13" id="{C59E605D-C281-4A06-BDA0-E97A35AC3AA8}" vid="{25D1D206-DA25-4050-926A-BD6D3A1B50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5A8381C-73EB-48EA-B45F-7B7C8C7DF4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A6A711-2C3F-4EC0-B88B-62D7408511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E98C35-9ECE-4425-BCBA-00E118C705C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{4293A690-41E5-43CB-890C-1EFAB032F090}tf45331398_win32</Template>
  <TotalTime>856</TotalTime>
  <Words>32</Words>
  <Application>Microsoft Office PowerPoint</Application>
  <PresentationFormat>Widescreen</PresentationFormat>
  <Paragraphs>17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Arial</vt:lpstr>
      <vt:lpstr>Calibri</vt:lpstr>
      <vt:lpstr>Tenorite</vt:lpstr>
      <vt:lpstr>Custom</vt:lpstr>
      <vt:lpstr>Strategic Leadership &amp; Strategic Change</vt:lpstr>
      <vt:lpstr>Agenda</vt:lpstr>
      <vt:lpstr>Strategic Leadership</vt:lpstr>
      <vt:lpstr>Compliments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Leadership &amp; Strategic Change</dc:title>
  <dc:creator>Payal Sareen</dc:creator>
  <cp:lastModifiedBy>Payal Sareen</cp:lastModifiedBy>
  <cp:revision>2</cp:revision>
  <dcterms:created xsi:type="dcterms:W3CDTF">2024-03-08T01:23:55Z</dcterms:created>
  <dcterms:modified xsi:type="dcterms:W3CDTF">2024-03-13T20:08:50Z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